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200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4153-328F-4BC1-BA6E-F0D0D3445E0B}" type="datetimeFigureOut">
              <a:rPr lang="es-DO" smtClean="0"/>
              <a:t>10/5/2024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924D-0E6B-4ADE-80D4-7E48BAFAD216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95573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4153-328F-4BC1-BA6E-F0D0D3445E0B}" type="datetimeFigureOut">
              <a:rPr lang="es-DO" smtClean="0"/>
              <a:t>10/5/2024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924D-0E6B-4ADE-80D4-7E48BAFAD216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792232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4153-328F-4BC1-BA6E-F0D0D3445E0B}" type="datetimeFigureOut">
              <a:rPr lang="es-DO" smtClean="0"/>
              <a:t>10/5/2024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924D-0E6B-4ADE-80D4-7E48BAFAD216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2138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4153-328F-4BC1-BA6E-F0D0D3445E0B}" type="datetimeFigureOut">
              <a:rPr lang="es-DO" smtClean="0"/>
              <a:t>10/5/2024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924D-0E6B-4ADE-80D4-7E48BAFAD216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3401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4153-328F-4BC1-BA6E-F0D0D3445E0B}" type="datetimeFigureOut">
              <a:rPr lang="es-DO" smtClean="0"/>
              <a:t>10/5/2024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924D-0E6B-4ADE-80D4-7E48BAFAD216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64499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4153-328F-4BC1-BA6E-F0D0D3445E0B}" type="datetimeFigureOut">
              <a:rPr lang="es-DO" smtClean="0"/>
              <a:t>10/5/2024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924D-0E6B-4ADE-80D4-7E48BAFAD216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324969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4153-328F-4BC1-BA6E-F0D0D3445E0B}" type="datetimeFigureOut">
              <a:rPr lang="es-DO" smtClean="0"/>
              <a:t>10/5/2024</a:t>
            </a:fld>
            <a:endParaRPr lang="es-D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924D-0E6B-4ADE-80D4-7E48BAFAD216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80765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4153-328F-4BC1-BA6E-F0D0D3445E0B}" type="datetimeFigureOut">
              <a:rPr lang="es-DO" smtClean="0"/>
              <a:t>10/5/2024</a:t>
            </a:fld>
            <a:endParaRPr lang="es-D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924D-0E6B-4ADE-80D4-7E48BAFAD216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33948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4153-328F-4BC1-BA6E-F0D0D3445E0B}" type="datetimeFigureOut">
              <a:rPr lang="es-DO" smtClean="0"/>
              <a:t>10/5/2024</a:t>
            </a:fld>
            <a:endParaRPr lang="es-D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924D-0E6B-4ADE-80D4-7E48BAFAD216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68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4153-328F-4BC1-BA6E-F0D0D3445E0B}" type="datetimeFigureOut">
              <a:rPr lang="es-DO" smtClean="0"/>
              <a:t>10/5/2024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924D-0E6B-4ADE-80D4-7E48BAFAD216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53217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4153-328F-4BC1-BA6E-F0D0D3445E0B}" type="datetimeFigureOut">
              <a:rPr lang="es-DO" smtClean="0"/>
              <a:t>10/5/2024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924D-0E6B-4ADE-80D4-7E48BAFAD216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885327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24153-328F-4BC1-BA6E-F0D0D3445E0B}" type="datetimeFigureOut">
              <a:rPr lang="es-DO" smtClean="0"/>
              <a:t>10/5/2024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D924D-0E6B-4ADE-80D4-7E48BAFAD216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68156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DO" dirty="0">
                <a:latin typeface="Stencil" pitchFamily="82" charset="0"/>
              </a:rPr>
              <a:t>S</a:t>
            </a:r>
            <a:r>
              <a:rPr lang="es-DO" dirty="0" smtClean="0">
                <a:latin typeface="Stencil" pitchFamily="82" charset="0"/>
              </a:rPr>
              <a:t>AIP</a:t>
            </a:r>
            <a:endParaRPr lang="es-DO" dirty="0">
              <a:latin typeface="Stencil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DO" i="1" dirty="0" smtClean="0"/>
              <a:t>https</a:t>
            </a:r>
            <a:r>
              <a:rPr lang="es-DO" i="1" dirty="0"/>
              <a:t>://saip.gob.do/</a:t>
            </a:r>
            <a:endParaRPr lang="es-DO" dirty="0"/>
          </a:p>
          <a:p>
            <a:endParaRPr lang="es-DO" dirty="0"/>
          </a:p>
        </p:txBody>
      </p:sp>
    </p:spTree>
    <p:extLst>
      <p:ext uri="{BB962C8B-B14F-4D97-AF65-F5344CB8AC3E}">
        <p14:creationId xmlns:p14="http://schemas.microsoft.com/office/powerpoint/2010/main" val="133978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SAIP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SAIP</dc:title>
  <dc:creator>La_Vega</dc:creator>
  <cp:lastModifiedBy>Puerto_plata</cp:lastModifiedBy>
  <cp:revision>1</cp:revision>
  <dcterms:created xsi:type="dcterms:W3CDTF">2024-04-18T17:02:09Z</dcterms:created>
  <dcterms:modified xsi:type="dcterms:W3CDTF">2024-05-10T15:20:44Z</dcterms:modified>
</cp:coreProperties>
</file>